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2" r:id="rId6"/>
    <p:sldId id="270" r:id="rId7"/>
    <p:sldId id="279" r:id="rId8"/>
    <p:sldId id="263" r:id="rId9"/>
    <p:sldId id="264" r:id="rId10"/>
    <p:sldId id="265" r:id="rId11"/>
    <p:sldId id="269" r:id="rId12"/>
    <p:sldId id="280" r:id="rId13"/>
    <p:sldId id="281" r:id="rId14"/>
    <p:sldId id="271" r:id="rId15"/>
    <p:sldId id="276" r:id="rId16"/>
    <p:sldId id="274" r:id="rId17"/>
    <p:sldId id="267" r:id="rId18"/>
    <p:sldId id="275" r:id="rId19"/>
    <p:sldId id="272" r:id="rId20"/>
    <p:sldId id="273" r:id="rId21"/>
    <p:sldId id="268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73F47-385A-4E19-81FC-2254AAADF6FE}" type="datetimeFigureOut">
              <a:rPr lang="en-US" smtClean="0"/>
              <a:t>11/20/2009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2DA24-F3AA-4F55-9C04-C46DB9475B1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D60F2D6-27A5-4AB2-ABD2-B387A5256D3B}" type="datetime1">
              <a:rPr lang="en-US" smtClean="0"/>
              <a:t>11/20/2009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715-7FC8-4601-8186-1B6279832000}" type="datetime1">
              <a:rPr lang="en-US" smtClean="0"/>
              <a:t>11/20/2009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EE34B61-A1AC-44AF-B7D8-E82733EF46FD}" type="datetime1">
              <a:rPr lang="en-US" smtClean="0"/>
              <a:t>11/20/2009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E973B-3315-4465-9659-1C1B8C8AB5D0}" type="datetime1">
              <a:rPr lang="en-US" smtClean="0"/>
              <a:t>11/20/2009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88056-C3F8-401E-AB31-53ADF9350573}" type="datetime1">
              <a:rPr lang="en-US" smtClean="0"/>
              <a:t>11/20/2009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BC1A-A349-4A5A-8C77-E4A03F2953BB}" type="datetime1">
              <a:rPr lang="en-US" smtClean="0"/>
              <a:t>11/20/2009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7065-77C3-4BC2-ABE3-EA461BB49291}" type="datetime1">
              <a:rPr lang="en-US" smtClean="0"/>
              <a:t>11/20/2009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D5C5-3453-4143-ABDF-7BA922C2C1F6}" type="datetime1">
              <a:rPr lang="en-US" smtClean="0"/>
              <a:t>11/20/2009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E86D-264D-43BC-ABF6-44058AB6AA4F}" type="datetime1">
              <a:rPr lang="en-US" smtClean="0"/>
              <a:t>11/20/2009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B768-E338-4F06-9C1D-9F2A9E5D6F49}" type="datetime1">
              <a:rPr lang="en-US" smtClean="0"/>
              <a:t>11/20/2009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A7E29-13F7-4CED-BF6D-34814CA42360}" type="datetime1">
              <a:rPr lang="en-US" smtClean="0"/>
              <a:t>11/20/2009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66BAA26-6FAA-485A-9237-6B986423C4CB}" type="datetime1">
              <a:rPr lang="en-US" smtClean="0"/>
              <a:t>11/20/2009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F6922C1-1870-4B04-8CB0-C1F583E75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dipFMJckZOM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Vincent Van Gogh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1853 – 1890</a:t>
            </a:r>
          </a:p>
          <a:p>
            <a:r>
              <a:rPr lang="en-US" dirty="0" smtClean="0"/>
              <a:t>Postimpressionist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</a:t>
            </a:r>
            <a:endParaRPr lang="en-US" dirty="0"/>
          </a:p>
        </p:txBody>
      </p:sp>
      <p:pic>
        <p:nvPicPr>
          <p:cNvPr id="1026" name="Picture 2" descr="C:\Documents and Settings\Ron\Desktop\VanGogh\van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057400"/>
            <a:ext cx="3694437" cy="2466472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 Go</a:t>
            </a:r>
            <a:endParaRPr lang="en-US" dirty="0"/>
          </a:p>
        </p:txBody>
      </p:sp>
      <p:pic>
        <p:nvPicPr>
          <p:cNvPr id="1026" name="Picture 2" descr="C:\Documents and Settings\Ron\Desktop\VanGogh\van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3694437" cy="2466472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2" name="ferrari2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809 -0.00208 L -0.06857 -0.00208 " pathEditMode="relative" rAng="0" ptsTypes="AA">
                                      <p:cBhvr>
                                        <p:cTn id="6" dur="5000" spd="-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 Van Gogh</a:t>
            </a:r>
            <a:endParaRPr lang="en-US" dirty="0"/>
          </a:p>
        </p:txBody>
      </p:sp>
      <p:pic>
        <p:nvPicPr>
          <p:cNvPr id="4" name="Content Placeholder 3" descr="self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749734" y="1219200"/>
            <a:ext cx="3644531" cy="493712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Vincent Van Gogh</a:t>
            </a:r>
            <a:br>
              <a:rPr lang="en-US" dirty="0" smtClean="0"/>
            </a:br>
            <a:r>
              <a:rPr lang="en-US" dirty="0" smtClean="0"/>
              <a:t>Postimpressionist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Born in 1853 in Holland</a:t>
            </a:r>
          </a:p>
          <a:p>
            <a:r>
              <a:rPr lang="en-US" dirty="0" smtClean="0"/>
              <a:t>Died at 37 in 1890</a:t>
            </a:r>
          </a:p>
          <a:p>
            <a:r>
              <a:rPr lang="en-US" dirty="0" smtClean="0"/>
              <a:t>During this time in America…</a:t>
            </a:r>
          </a:p>
          <a:p>
            <a:pPr lvl="1"/>
            <a:r>
              <a:rPr lang="en-US" dirty="0" smtClean="0"/>
              <a:t>Abraham Lincoln elected President</a:t>
            </a:r>
          </a:p>
          <a:p>
            <a:pPr lvl="1"/>
            <a:r>
              <a:rPr lang="en-US" dirty="0" smtClean="0"/>
              <a:t>Civil War</a:t>
            </a:r>
          </a:p>
          <a:p>
            <a:pPr lvl="1"/>
            <a:r>
              <a:rPr lang="en-US" dirty="0" smtClean="0"/>
              <a:t>Alexander Graham Bell invented the telephone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Van Gogh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Difficult &amp; unhappy life</a:t>
            </a:r>
          </a:p>
          <a:p>
            <a:r>
              <a:rPr lang="en-US" dirty="0" smtClean="0"/>
              <a:t>Very emotional and spiritual</a:t>
            </a:r>
          </a:p>
          <a:p>
            <a:r>
              <a:rPr lang="en-US" dirty="0" smtClean="0"/>
              <a:t>Wanted a family and tried to find love</a:t>
            </a:r>
          </a:p>
          <a:p>
            <a:r>
              <a:rPr lang="en-US" dirty="0" smtClean="0"/>
              <a:t>Could not find a job he was good at</a:t>
            </a:r>
          </a:p>
          <a:p>
            <a:r>
              <a:rPr lang="en-US" dirty="0" smtClean="0"/>
              <a:t>Sold only 1 painting his entire life</a:t>
            </a:r>
          </a:p>
          <a:p>
            <a:r>
              <a:rPr lang="en-US" dirty="0" smtClean="0"/>
              <a:t>His finest works were painted within 3 years</a:t>
            </a:r>
          </a:p>
          <a:p>
            <a:r>
              <a:rPr lang="en-US" dirty="0" smtClean="0"/>
              <a:t>Learned from Impressionists of the time</a:t>
            </a:r>
          </a:p>
          <a:p>
            <a:r>
              <a:rPr lang="en-US" dirty="0" smtClean="0"/>
              <a:t>Ear story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 Story</a:t>
            </a:r>
            <a:endParaRPr lang="en-US" dirty="0"/>
          </a:p>
        </p:txBody>
      </p:sp>
      <p:pic>
        <p:nvPicPr>
          <p:cNvPr id="4" name="Content Placeholder 3" descr="ear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82517" y="1093566"/>
            <a:ext cx="4599283" cy="5764434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Impressionism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Short “broken” visible brush strokes</a:t>
            </a:r>
          </a:p>
          <a:p>
            <a:r>
              <a:rPr lang="en-US" dirty="0" smtClean="0"/>
              <a:t>Open composition</a:t>
            </a:r>
          </a:p>
          <a:p>
            <a:pPr lvl="1"/>
            <a:r>
              <a:rPr lang="en-US" dirty="0" smtClean="0"/>
              <a:t>impression of being not finished</a:t>
            </a:r>
          </a:p>
          <a:p>
            <a:pPr lvl="1"/>
            <a:r>
              <a:rPr lang="en-US" dirty="0" smtClean="0"/>
              <a:t>extends off ends of painting</a:t>
            </a:r>
          </a:p>
          <a:p>
            <a:r>
              <a:rPr lang="en-US" dirty="0" smtClean="0"/>
              <a:t>Emphasis on light</a:t>
            </a:r>
          </a:p>
          <a:p>
            <a:r>
              <a:rPr lang="en-US" dirty="0" smtClean="0"/>
              <a:t>Focus on realistic images of life and nature</a:t>
            </a:r>
          </a:p>
          <a:p>
            <a:r>
              <a:rPr lang="en-US" dirty="0" smtClean="0"/>
              <a:t>Monet, Renoir, Cezanne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Impressionism</a:t>
            </a:r>
            <a:endParaRPr lang="en-US" dirty="0"/>
          </a:p>
        </p:txBody>
      </p:sp>
      <p:pic>
        <p:nvPicPr>
          <p:cNvPr id="4" name="Content Placeholder 3" descr="mone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371600"/>
            <a:ext cx="6172200" cy="498376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Postimpressionism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Extension of Impressionism</a:t>
            </a:r>
          </a:p>
          <a:p>
            <a:r>
              <a:rPr lang="en-US" dirty="0" smtClean="0"/>
              <a:t>Emotional qualities</a:t>
            </a:r>
          </a:p>
          <a:p>
            <a:r>
              <a:rPr lang="en-US" dirty="0" smtClean="0"/>
              <a:t>Personal, spiritual</a:t>
            </a:r>
          </a:p>
          <a:p>
            <a:r>
              <a:rPr lang="en-US" dirty="0" smtClean="0"/>
              <a:t>Solidity</a:t>
            </a:r>
          </a:p>
          <a:p>
            <a:r>
              <a:rPr lang="en-US" dirty="0" smtClean="0"/>
              <a:t>Use of strong colors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Techniques of Van Gogh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Powerful and Dramatic</a:t>
            </a:r>
          </a:p>
          <a:p>
            <a:r>
              <a:rPr lang="en-US" dirty="0" smtClean="0"/>
              <a:t>Imaginative and emotional</a:t>
            </a:r>
          </a:p>
          <a:p>
            <a:r>
              <a:rPr lang="en-US" dirty="0" smtClean="0"/>
              <a:t>Passionate brush strokes</a:t>
            </a:r>
          </a:p>
          <a:p>
            <a:pPr lvl="1"/>
            <a:r>
              <a:rPr lang="en-US" dirty="0" smtClean="0"/>
              <a:t>Symbolic and intense</a:t>
            </a:r>
          </a:p>
          <a:p>
            <a:pPr lvl="1"/>
            <a:r>
              <a:rPr lang="en-US" dirty="0" smtClean="0"/>
              <a:t>Bright colors</a:t>
            </a:r>
          </a:p>
          <a:p>
            <a:pPr lvl="1"/>
            <a:r>
              <a:rPr lang="en-US" dirty="0" smtClean="0"/>
              <a:t>Movement and vibration of line</a:t>
            </a:r>
          </a:p>
          <a:p>
            <a:r>
              <a:rPr lang="en-US" dirty="0" smtClean="0"/>
              <a:t>Tried to master the art of painting people</a:t>
            </a:r>
          </a:p>
          <a:p>
            <a:r>
              <a:rPr lang="en-US" dirty="0" smtClean="0"/>
              <a:t>Used reed and quill for brush strokes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Reed</a:t>
            </a:r>
            <a:endParaRPr lang="en-US" dirty="0"/>
          </a:p>
        </p:txBody>
      </p:sp>
      <p:pic>
        <p:nvPicPr>
          <p:cNvPr id="6" name="Content Placeholder 5" descr="reed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486025" y="1958975"/>
            <a:ext cx="4171950" cy="34575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Potato Eaters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Irises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Sunflowers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Starry Night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Potato Eaters</a:t>
            </a:r>
            <a:endParaRPr lang="en-US" dirty="0"/>
          </a:p>
        </p:txBody>
      </p:sp>
      <p:pic>
        <p:nvPicPr>
          <p:cNvPr id="4" name="Content Placeholder 3" descr="potatoeater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0219" y="1143000"/>
            <a:ext cx="7922827" cy="57150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Drawing</a:t>
            </a:r>
            <a:endParaRPr lang="en-US" dirty="0"/>
          </a:p>
        </p:txBody>
      </p:sp>
      <p:pic>
        <p:nvPicPr>
          <p:cNvPr id="6" name="Content Placeholder 5" descr="potatosketch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135982"/>
            <a:ext cx="6781800" cy="564467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Irises</a:t>
            </a:r>
            <a:endParaRPr lang="en-US" dirty="0"/>
          </a:p>
        </p:txBody>
      </p:sp>
      <p:pic>
        <p:nvPicPr>
          <p:cNvPr id="4" name="Content Placeholder 3" descr="irise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70791" y="1219200"/>
            <a:ext cx="6202418" cy="493712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Sunflowers</a:t>
            </a:r>
            <a:endParaRPr lang="en-US" dirty="0"/>
          </a:p>
        </p:txBody>
      </p:sp>
      <p:pic>
        <p:nvPicPr>
          <p:cNvPr id="4" name="Content Placeholder 3" descr="sunflower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627229" y="1219200"/>
            <a:ext cx="3889542" cy="493712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Sunflowers</a:t>
            </a:r>
            <a:endParaRPr lang="en-US" dirty="0"/>
          </a:p>
        </p:txBody>
      </p:sp>
      <p:pic>
        <p:nvPicPr>
          <p:cNvPr id="4" name="Content Placeholder 3" descr="twelvesunflowersinavase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219199"/>
            <a:ext cx="4110535" cy="5562987"/>
          </a:xfrm>
        </p:spPr>
      </p:pic>
      <p:pic>
        <p:nvPicPr>
          <p:cNvPr id="5" name="Picture 4" descr="vasewithtwelvesunflower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1219200"/>
            <a:ext cx="4114800" cy="556875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Starry Night</a:t>
            </a:r>
            <a:endParaRPr lang="en-US" dirty="0"/>
          </a:p>
        </p:txBody>
      </p:sp>
      <p:pic>
        <p:nvPicPr>
          <p:cNvPr id="4" name="Content Placeholder 3" descr="starrynigh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15956" y="1129124"/>
            <a:ext cx="7185044" cy="572887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Drawing</a:t>
            </a:r>
            <a:endParaRPr lang="en-US" dirty="0"/>
          </a:p>
        </p:txBody>
      </p:sp>
      <p:pic>
        <p:nvPicPr>
          <p:cNvPr id="4" name="Content Placeholder 3" descr="starrynightdrawin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219200"/>
            <a:ext cx="6813256" cy="51054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Starry Night Song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http://www.youtube.com/watch?v=dipFMJckZOM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Vincent Van Gogh</a:t>
            </a:r>
            <a:endParaRPr lang="en-US" dirty="0"/>
          </a:p>
        </p:txBody>
      </p:sp>
      <p:pic>
        <p:nvPicPr>
          <p:cNvPr id="4" name="Content Placeholder 3" descr="selfstrawha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209800" y="1174845"/>
            <a:ext cx="4495799" cy="566470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22C1-1870-4B04-8CB0-C1F583E7520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508</TotalTime>
  <Words>237</Words>
  <Application>Microsoft Office PowerPoint</Application>
  <PresentationFormat>On-screen Show (4:3)</PresentationFormat>
  <Paragraphs>90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Origin</vt:lpstr>
      <vt:lpstr>Vincent Van Gogh</vt:lpstr>
      <vt:lpstr>Van</vt:lpstr>
      <vt:lpstr>Van Go</vt:lpstr>
      <vt:lpstr>Or Van Gogh</vt:lpstr>
      <vt:lpstr>Vincent Van Gogh Postimpressionist</vt:lpstr>
      <vt:lpstr>About Van Gogh</vt:lpstr>
      <vt:lpstr>Ear Story</vt:lpstr>
      <vt:lpstr>Impressionism</vt:lpstr>
      <vt:lpstr>Impressionism</vt:lpstr>
      <vt:lpstr>Postimpressionism</vt:lpstr>
      <vt:lpstr>Techniques of Van Gogh</vt:lpstr>
      <vt:lpstr>Reed</vt:lpstr>
      <vt:lpstr>Works</vt:lpstr>
      <vt:lpstr>Potato Eaters</vt:lpstr>
      <vt:lpstr>Drawing</vt:lpstr>
      <vt:lpstr>Irises</vt:lpstr>
      <vt:lpstr>Sunflowers</vt:lpstr>
      <vt:lpstr>Sunflowers</vt:lpstr>
      <vt:lpstr>Starry Night</vt:lpstr>
      <vt:lpstr>Drawing</vt:lpstr>
      <vt:lpstr>Starry Night Song</vt:lpstr>
      <vt:lpstr>Vincent Van Gogh</vt:lpstr>
      <vt:lpstr>Activities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59</cp:revision>
  <dcterms:created xsi:type="dcterms:W3CDTF">2009-11-19T22:37:09Z</dcterms:created>
  <dcterms:modified xsi:type="dcterms:W3CDTF">2009-11-20T17:21:42Z</dcterms:modified>
</cp:coreProperties>
</file>